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27/06/2017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0 Imagen" descr="Descripción: Diseño sin título.png"/>
          <p:cNvPicPr/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36" y="154497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emf"/><Relationship Id="rId12" Type="http://schemas.openxmlformats.org/officeDocument/2006/relationships/image" Target="../media/image11.jpeg"/><Relationship Id="rId17" Type="http://schemas.openxmlformats.org/officeDocument/2006/relationships/image" Target="../media/image2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0957"/>
              </p:ext>
            </p:extLst>
          </p:nvPr>
        </p:nvGraphicFramePr>
        <p:xfrm>
          <a:off x="3785581" y="6537338"/>
          <a:ext cx="2645153" cy="10827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193"/>
                <a:gridCol w="1396155"/>
                <a:gridCol w="700805"/>
              </a:tblGrid>
              <a:tr h="244083"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PDUs</a:t>
                      </a:r>
                      <a:endParaRPr lang="es-ES_tradnl" sz="850" b="1" baseline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Technical</a:t>
                      </a:r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PM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Leadership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083">
                <a:tc>
                  <a:txBody>
                    <a:bodyPr/>
                    <a:lstStyle/>
                    <a:p>
                      <a:endParaRPr lang="es-ES_tradnl" sz="8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85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Strategic</a:t>
                      </a:r>
                      <a:r>
                        <a:rPr lang="es-ES_tradnl" sz="85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and Business Management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85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00</a:t>
                      </a:r>
                      <a:endParaRPr lang="es-ES_tradnl" sz="85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0 Imagen" descr="Descripción: Diseño sin título.png"/>
          <p:cNvPicPr/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55" y="808124"/>
            <a:ext cx="6866255" cy="21926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96055" y="3379874"/>
            <a:ext cx="2656205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71450" indent="-171450" algn="just">
              <a:buFont typeface="Arial" charset="0"/>
              <a:buChar char="•"/>
            </a:pPr>
            <a:r>
              <a:rPr lang="es-ES_tradnl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Ninguno.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952261" y="3092419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656591" y="309301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9158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Imagen 6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93" y="3091584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196922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Quién debe participar 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22164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6" name="Text Box 74"/>
          <p:cNvSpPr txBox="1">
            <a:spLocks noChangeArrowheads="1"/>
          </p:cNvSpPr>
          <p:nvPr/>
        </p:nvSpPr>
        <p:spPr bwMode="auto">
          <a:xfrm>
            <a:off x="3645893" y="4414924"/>
            <a:ext cx="3128287" cy="16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01 – Introducción al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programa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02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Visión general de la filosofía Ágil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03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Introducción a las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prácticas Ágiles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04 – SCRUM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05 – 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Procesos y roles de SCRUM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06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Lean /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Kanban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07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Extreme </a:t>
            </a:r>
            <a:r>
              <a:rPr lang="es-ES_tradnl" sz="900" dirty="0" err="1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(XP)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08 </a:t>
            </a: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Comparación de métodos ágiles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Módulo 09 </a:t>
            </a:r>
            <a:r>
              <a:rPr lang="mr-IN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Cómo implementar métodos ágiles en mi organización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Módulo 10 </a:t>
            </a:r>
            <a:r>
              <a:rPr lang="mr-IN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_tradnl" sz="9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 Cierre de curso. </a:t>
            </a:r>
          </a:p>
          <a:p>
            <a:pPr marL="134938" lvl="0" indent="-134938">
              <a:spcAft>
                <a:spcPts val="0"/>
              </a:spcAft>
              <a:buFont typeface="Symbol" charset="2"/>
              <a:buChar char=""/>
            </a:pP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  <a:p>
            <a:pPr marL="134938" indent="-134938">
              <a:spcBef>
                <a:spcPts val="600"/>
              </a:spcBef>
              <a:spcAft>
                <a:spcPts val="600"/>
              </a:spcAft>
            </a:pPr>
            <a:r>
              <a:rPr lang="es-ES_tradnl" sz="900" dirty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  <a:endParaRPr lang="es-ES_tradnl" sz="9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76311" y="6728048"/>
            <a:ext cx="2532240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rgbClr val="365F91"/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66987" y="6988537"/>
            <a:ext cx="2928817" cy="5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effectLst/>
                <a:latin typeface="Arial" charset="0"/>
                <a:ea typeface="MS Mincho" charset="-128"/>
                <a:cs typeface="Times New Roman" charset="0"/>
              </a:rPr>
              <a:t>24 horas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8 Sesiones entre semana durante tres meses </a:t>
            </a:r>
          </a:p>
          <a:p>
            <a:pPr marL="342900" lvl="0" indent="-342900">
              <a:buFont typeface="Symbol" charset="2"/>
              <a:buChar char=""/>
              <a:tabLst>
                <a:tab pos="107950" algn="l"/>
              </a:tabLst>
            </a:pPr>
            <a:r>
              <a:rPr lang="es-ES" sz="900" dirty="0" smtClean="0">
                <a:latin typeface="Arial" charset="0"/>
                <a:ea typeface="MS Mincho" charset="-128"/>
                <a:cs typeface="Times New Roman" charset="0"/>
              </a:rPr>
              <a:t>Horario:  de 18:30 a 21:30 </a:t>
            </a:r>
            <a:endParaRPr lang="es-ES_tradnl" sz="11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5" name="Imagen 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" y="5203221"/>
            <a:ext cx="360363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Imagen 79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8" y="6713579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635" y="3974507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67" y="6814015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08592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68" y="735028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875" y="8183042"/>
            <a:ext cx="282407" cy="25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353695" y="1057679"/>
            <a:ext cx="6214745" cy="1714500"/>
          </a:xfrm>
          <a:prstGeom prst="rect">
            <a:avLst/>
          </a:prstGeom>
          <a:solidFill>
            <a:schemeClr val="accent2">
              <a:lumMod val="75000"/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Domina la filosofía ágil y se un </a:t>
            </a:r>
          </a:p>
          <a:p>
            <a:pPr algn="ctr">
              <a:spcAft>
                <a:spcPts val="0"/>
              </a:spcAft>
            </a:pPr>
            <a:r>
              <a:rPr lang="es-ES" sz="1800" dirty="0" smtClean="0">
                <a:solidFill>
                  <a:srgbClr val="FFFFFF"/>
                </a:solidFill>
                <a:effectLst/>
                <a:latin typeface="Arial Rounded MT Bold" charset="0"/>
                <a:ea typeface="MS Mincho" charset="-128"/>
                <a:cs typeface="Arial" charset="0"/>
              </a:rPr>
              <a:t>agente de cambio en tu organización </a:t>
            </a:r>
            <a:endParaRPr lang="es-ES_tradnl" sz="1200" dirty="0"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23" y="8183042"/>
            <a:ext cx="57467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23" y="8195742"/>
            <a:ext cx="436562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53896" y="3522431"/>
            <a:ext cx="3604736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Al final del programa los participantes: </a:t>
            </a:r>
          </a:p>
          <a:p>
            <a:pPr>
              <a:spcAft>
                <a:spcPts val="0"/>
              </a:spcAft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Describirán  con los conceptos y prácticas de la filosofía ágil.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Explicarán y detallarán las principales metodologías ágiles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Identificarán qué aspectos y elementos de los enfoques ágiles son los más relevantes dependiendo del contexto. </a:t>
            </a: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Aplicarán herramientas y técnicas para liderar la resolución ágil de incidentes en sus organizaciones.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lvl="0" indent="-171450">
              <a:lnSpc>
                <a:spcPct val="114000"/>
              </a:lnSpc>
              <a:buFont typeface="Wingdings" pitchFamily="2" charset="2"/>
              <a:buChar char="§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Obtendrán la certificación Agile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Expert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err="1" smtClean="0">
                <a:latin typeface="Arial" charset="0"/>
                <a:ea typeface="Arial" charset="0"/>
                <a:cs typeface="Arial" charset="0"/>
              </a:rPr>
              <a:t>Certified</a:t>
            </a: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y estarán preparados para presentar el examen PMI-ACP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66516" y="558682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Administradores de proyecto y miembros del equipo que administren o participen en proyectos</a:t>
            </a: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lvl="0" indent="-171450">
              <a:buFont typeface="Arial" charset="0"/>
              <a:buChar char="•"/>
            </a:pPr>
            <a:r>
              <a:rPr lang="es-ES_tradnl" sz="900" dirty="0" smtClean="0">
                <a:latin typeface="Arial" charset="0"/>
                <a:ea typeface="Arial" charset="0"/>
                <a:cs typeface="Arial" charset="0"/>
              </a:rPr>
              <a:t>Profesionales que estén interesados en aplicar métodos ágiles a sus proyectos. </a:t>
            </a:r>
            <a:endParaRPr lang="es-ES_tradnl" sz="900" dirty="0">
              <a:latin typeface="Arial" charset="0"/>
              <a:ea typeface="Arial" charset="0"/>
              <a:cs typeface="Arial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s-ES_tradnl" sz="900" dirty="0">
                <a:latin typeface="Arial" charset="0"/>
                <a:ea typeface="Arial" charset="0"/>
                <a:cs typeface="Arial" charset="0"/>
              </a:rPr>
              <a:t>Directivos a cargo del seguimiento de proyectos 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8255" y="0"/>
            <a:ext cx="6866255" cy="8081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AG03.40 - ASP</a:t>
            </a:r>
          </a:p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0" y="8657760"/>
            <a:ext cx="6858000" cy="4665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626152" y="6464476"/>
            <a:ext cx="2938855" cy="1186323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307264" y="6342815"/>
            <a:ext cx="162897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Este programa otorga: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63" y="8185247"/>
            <a:ext cx="490341" cy="25284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62" y="8185809"/>
            <a:ext cx="726477" cy="252281"/>
          </a:xfrm>
          <a:prstGeom prst="rect">
            <a:avLst/>
          </a:prstGeom>
        </p:spPr>
      </p:pic>
      <p:pic>
        <p:nvPicPr>
          <p:cNvPr id="37" name="Imagen 8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36" y="154497"/>
            <a:ext cx="572654" cy="5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841396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ASP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40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26,520.00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22,100.00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lvl="1"/>
                      <a:r>
                        <a:rPr lang="es-ES_tradnl" sz="140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s-ES_tradnl" sz="11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(4 pagos de) </a:t>
                      </a: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5,083.00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32356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/>
              <a:t>Inversión</a:t>
            </a:r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8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Teléfono</a:t>
            </a:r>
            <a:endParaRPr lang="es-ES_tradnl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79172" y="81675"/>
            <a:ext cx="6013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AG03.40 - ASP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Programa TenStep Agile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Specialist</a:t>
            </a:r>
            <a:r>
              <a:rPr lang="es-ES_tradnl" dirty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es-ES_tradnl" dirty="0" err="1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Practitioner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5451</TotalTime>
  <Words>256</Words>
  <Application>Microsoft Office PowerPoint</Application>
  <PresentationFormat>Presentación en pantalla (4:3)</PresentationFormat>
  <Paragraphs>69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</vt:lpstr>
      <vt:lpstr>Arial Rounded MT Bold</vt:lpstr>
      <vt:lpstr>Calibri</vt:lpstr>
      <vt:lpstr>Cambria</vt:lpstr>
      <vt:lpstr>Gill Sans Light</vt:lpstr>
      <vt:lpstr>Helvetica</vt:lpstr>
      <vt:lpstr>MS Mincho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40</cp:revision>
  <cp:lastPrinted>2016-12-18T01:09:10Z</cp:lastPrinted>
  <dcterms:created xsi:type="dcterms:W3CDTF">2016-12-17T23:56:12Z</dcterms:created>
  <dcterms:modified xsi:type="dcterms:W3CDTF">2017-06-27T15:20:29Z</dcterms:modified>
</cp:coreProperties>
</file>